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6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4030-42EE-DF75-348A-99B4F66F1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3D6AB-D239-17C2-9B8A-347C41D5E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3911-9D91-337B-1184-3A14FF0E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09D9-0BE7-77DA-D385-0C2D1D12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D980-816F-D7F5-C780-EDB1C89E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98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0B8E-5224-3DEA-47DB-FBA40687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B9191-1D03-DCF6-35BA-118AB6096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82BFC-3A50-2C49-D545-7600290C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71B0B-CDBA-A3D9-BC9A-40D93CD5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61A4B-65B4-181D-4DFA-40770401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7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F2A87-431F-3B5E-60A4-9EBF6FAFE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05906-1C3E-0835-5D03-EE08A3CAC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B97B9-6CD7-4BE1-170F-6FE4C37C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93A83-2CFE-DA57-5445-824DEE785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8219C-7D8E-A7C8-CD99-E50AFB4D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43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218E-D49A-2700-563B-40622971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DEE19-1FC5-205E-438E-F0ABBAA9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3FFCC-7E85-7136-62F1-934892B3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ABC4-668C-4C91-372E-27DBF9C9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3CB3-2623-26EF-5F6A-E9E0A4FF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53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5369-8240-E036-0E34-0F1D186D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C573C-938A-F3BE-097F-76B4B3821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37BB-F122-A27E-4BC4-84F7FCB8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9E06-47BE-A906-B612-D2CAA1C3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1D0F-6420-AA36-473A-37DB8F6C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1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C21F-12D4-1BC8-4674-C2EDD32D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072D-1B84-CE85-6783-5D0A9A99B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E6E46-333A-A17B-383C-D4AF8060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F7590-BE09-67C6-8893-FEA0738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BE497-28DC-13E8-9536-4F6A0AA2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8965C-8135-A58A-CFFF-CAA17A50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33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E032-72FF-6D67-F28B-5D8F0F06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A1F06-8F19-C6FB-1401-EEC024CE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7D243-6AD1-4CC6-A5D9-00E242B98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34066-1CCB-E382-DE8D-7455FBEDE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BE292-DF10-E68C-C706-A53DEA8C0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A80D5-0924-8133-FF87-5C664C93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1B42A-B8F1-DD52-60F7-8960953F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93D8D-6A36-EABE-0321-2A2437E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676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BE76-0FF8-BE89-6520-774533A5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3A4A6-0FEF-DB0E-D985-0FF15CC8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73A94-B7C4-D117-6526-934D5A99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B47D-1C90-948C-B036-45660510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61D68-BBF1-61DE-A539-FB6D5422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C2617-F42C-418C-3396-9CD2912B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E388F-11E1-2907-F619-03CB2D41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7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BE85-FED6-46F8-AD16-7BE3D96C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0F64-078B-E89A-52BB-AA213672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786E1-1639-2636-CCF7-0A8CB390C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8C1BB-0AE5-4190-B82D-7B23FC71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8F36-37E7-1C4A-2C6A-E2D35EF9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5C1A1-8BA2-CC31-6E64-A9168564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34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DF53-126F-72E9-1800-CF80D366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31276-A6ED-D113-A9FC-6161C41CA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B13E1-D366-09E3-538B-9B2183954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81F91-6269-525C-349A-6255A4BD7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FE0C8-80ED-B421-F2CC-34C9D65C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28D77-CF4F-F81C-9619-251381C5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6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F334-0BD2-BD7E-BC25-3F58AFA6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A965-9760-8848-5011-19867692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4CF35-921D-A88C-D754-7CCBEEB01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6AEEE-22DC-42F7-A466-28490DEC3F4B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42D86-57F4-BD3E-2C2E-C14A1749F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5AA4B-C605-27A9-1851-94504A8B2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1FA96-4BD6-413A-A0DB-3452C3463A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7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13C93-2589-5BCE-182E-8B1ACE7A0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7" r="63732" b="61887"/>
          <a:stretch/>
        </p:blipFill>
        <p:spPr>
          <a:xfrm>
            <a:off x="204158" y="189780"/>
            <a:ext cx="5340607" cy="18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AE373-1CA0-8B88-F118-F678B1054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9361" r="62559" b="48653"/>
          <a:stretch/>
        </p:blipFill>
        <p:spPr>
          <a:xfrm>
            <a:off x="165369" y="126460"/>
            <a:ext cx="2957209" cy="2093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3119-D278-63CC-F036-6DFA0BDF0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6" t="29362" r="62825" b="37872"/>
          <a:stretch/>
        </p:blipFill>
        <p:spPr>
          <a:xfrm>
            <a:off x="3258765" y="126460"/>
            <a:ext cx="3088091" cy="33025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44767-A014-9DEC-7C19-949CE3AE9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27" t="29504" r="63002" b="38014"/>
          <a:stretch/>
        </p:blipFill>
        <p:spPr>
          <a:xfrm>
            <a:off x="6483042" y="126459"/>
            <a:ext cx="3086217" cy="3302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664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A4C1B4-6EB5-FE98-04B1-518BD1147E36}"/>
              </a:ext>
            </a:extLst>
          </p:cNvPr>
          <p:cNvSpPr txBox="1"/>
          <p:nvPr/>
        </p:nvSpPr>
        <p:spPr>
          <a:xfrm>
            <a:off x="5622952" y="1391056"/>
            <a:ext cx="9460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CASE 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395A3-A06E-A8AC-DF5B-623BCC22D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5" t="510" r="619" b="95751"/>
          <a:stretch/>
        </p:blipFill>
        <p:spPr>
          <a:xfrm>
            <a:off x="954921" y="2598255"/>
            <a:ext cx="10237306" cy="345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E8439-6936-FC32-E028-FB99C4E5E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6" t="52126" r="416" b="24602"/>
          <a:stretch/>
        </p:blipFill>
        <p:spPr>
          <a:xfrm>
            <a:off x="954920" y="2943643"/>
            <a:ext cx="10282159" cy="2153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9AA669-5714-D6A4-6094-95570D2A03E3}"/>
              </a:ext>
            </a:extLst>
          </p:cNvPr>
          <p:cNvSpPr/>
          <p:nvPr/>
        </p:nvSpPr>
        <p:spPr>
          <a:xfrm>
            <a:off x="954921" y="2578799"/>
            <a:ext cx="10237306" cy="2518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DC22D-0DAE-4B0F-603B-C07CF5FD03DA}"/>
              </a:ext>
            </a:extLst>
          </p:cNvPr>
          <p:cNvSpPr/>
          <p:nvPr/>
        </p:nvSpPr>
        <p:spPr>
          <a:xfrm>
            <a:off x="957457" y="2930900"/>
            <a:ext cx="4834648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82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6EB21-8C45-145F-7C45-0A73F5B51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3" t="30780" r="20006" b="11631"/>
          <a:stretch/>
        </p:blipFill>
        <p:spPr>
          <a:xfrm>
            <a:off x="184824" y="175098"/>
            <a:ext cx="7752946" cy="50606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FD84FE-1A3D-2A63-8434-AE271AFD3791}"/>
              </a:ext>
            </a:extLst>
          </p:cNvPr>
          <p:cNvSpPr/>
          <p:nvPr/>
        </p:nvSpPr>
        <p:spPr>
          <a:xfrm>
            <a:off x="875490" y="2130355"/>
            <a:ext cx="56420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2AF727-9416-CAA3-EE87-0DE5303E9247}"/>
              </a:ext>
            </a:extLst>
          </p:cNvPr>
          <p:cNvSpPr/>
          <p:nvPr/>
        </p:nvSpPr>
        <p:spPr>
          <a:xfrm>
            <a:off x="2263296" y="2597097"/>
            <a:ext cx="869010" cy="204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52FD37-09B8-5D34-B751-56270B94F115}"/>
              </a:ext>
            </a:extLst>
          </p:cNvPr>
          <p:cNvSpPr/>
          <p:nvPr/>
        </p:nvSpPr>
        <p:spPr>
          <a:xfrm>
            <a:off x="3468099" y="2923155"/>
            <a:ext cx="1308178" cy="26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5CE29-73E9-DDB7-FBD8-7997EFE3891C}"/>
              </a:ext>
            </a:extLst>
          </p:cNvPr>
          <p:cNvSpPr/>
          <p:nvPr/>
        </p:nvSpPr>
        <p:spPr>
          <a:xfrm>
            <a:off x="2850204" y="3346314"/>
            <a:ext cx="564204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383B06-5293-7755-A96C-BF0699F857FE}"/>
              </a:ext>
            </a:extLst>
          </p:cNvPr>
          <p:cNvSpPr/>
          <p:nvPr/>
        </p:nvSpPr>
        <p:spPr>
          <a:xfrm>
            <a:off x="174544" y="4202348"/>
            <a:ext cx="2364375" cy="321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2AC21-F81D-B049-294A-AD39B0B5FA42}"/>
              </a:ext>
            </a:extLst>
          </p:cNvPr>
          <p:cNvSpPr/>
          <p:nvPr/>
        </p:nvSpPr>
        <p:spPr>
          <a:xfrm>
            <a:off x="5421298" y="3336581"/>
            <a:ext cx="2409468" cy="223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46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A33DD-C354-31AE-76A8-625B2C728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9503" r="62736" b="45106"/>
          <a:stretch/>
        </p:blipFill>
        <p:spPr>
          <a:xfrm>
            <a:off x="223735" y="262645"/>
            <a:ext cx="2957210" cy="2439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525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1CDB9-1690-4159-5A15-A373ACE90756}"/>
              </a:ext>
            </a:extLst>
          </p:cNvPr>
          <p:cNvSpPr txBox="1"/>
          <p:nvPr/>
        </p:nvSpPr>
        <p:spPr>
          <a:xfrm>
            <a:off x="5622952" y="1391056"/>
            <a:ext cx="9460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CASE 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F83B1-8DA5-759B-F651-73CA6F36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5" t="510" r="619" b="95751"/>
          <a:stretch/>
        </p:blipFill>
        <p:spPr>
          <a:xfrm>
            <a:off x="954921" y="2598255"/>
            <a:ext cx="10237306" cy="3453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1510C-698C-118C-E22E-544A05142E8D}"/>
              </a:ext>
            </a:extLst>
          </p:cNvPr>
          <p:cNvSpPr/>
          <p:nvPr/>
        </p:nvSpPr>
        <p:spPr>
          <a:xfrm>
            <a:off x="954921" y="2578799"/>
            <a:ext cx="10237306" cy="2518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3094C-8081-C127-647A-3A30753E2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5" t="76130" r="497" b="745"/>
          <a:stretch/>
        </p:blipFill>
        <p:spPr>
          <a:xfrm>
            <a:off x="960861" y="2944928"/>
            <a:ext cx="10231365" cy="2129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28D09-C26F-FCBE-D9B2-809A82039E3C}"/>
              </a:ext>
            </a:extLst>
          </p:cNvPr>
          <p:cNvSpPr/>
          <p:nvPr/>
        </p:nvSpPr>
        <p:spPr>
          <a:xfrm>
            <a:off x="957457" y="2930900"/>
            <a:ext cx="4834648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3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EDA86-6B4F-5543-CEDA-25CF8C32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8" t="30213" r="20272" b="11773"/>
          <a:stretch/>
        </p:blipFill>
        <p:spPr>
          <a:xfrm>
            <a:off x="272374" y="252917"/>
            <a:ext cx="8210145" cy="54512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470A15-A84E-A446-3E9C-EFA59C58647C}"/>
              </a:ext>
            </a:extLst>
          </p:cNvPr>
          <p:cNvSpPr/>
          <p:nvPr/>
        </p:nvSpPr>
        <p:spPr>
          <a:xfrm>
            <a:off x="972768" y="2412460"/>
            <a:ext cx="56420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90BE2-31BD-40A1-D422-89223930C3E2}"/>
              </a:ext>
            </a:extLst>
          </p:cNvPr>
          <p:cNvSpPr/>
          <p:nvPr/>
        </p:nvSpPr>
        <p:spPr>
          <a:xfrm>
            <a:off x="2448124" y="2898658"/>
            <a:ext cx="869010" cy="204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F5015-124C-AA7D-8BA3-4791A4468D9D}"/>
              </a:ext>
            </a:extLst>
          </p:cNvPr>
          <p:cNvSpPr/>
          <p:nvPr/>
        </p:nvSpPr>
        <p:spPr>
          <a:xfrm>
            <a:off x="3808570" y="3263628"/>
            <a:ext cx="1308178" cy="26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437189-FCB3-3606-E64F-0C6D3DFA7726}"/>
              </a:ext>
            </a:extLst>
          </p:cNvPr>
          <p:cNvSpPr/>
          <p:nvPr/>
        </p:nvSpPr>
        <p:spPr>
          <a:xfrm>
            <a:off x="3106120" y="3706236"/>
            <a:ext cx="564204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7B308-24E7-F7E9-AD3D-69605E6D3AE9}"/>
              </a:ext>
            </a:extLst>
          </p:cNvPr>
          <p:cNvSpPr/>
          <p:nvPr/>
        </p:nvSpPr>
        <p:spPr>
          <a:xfrm>
            <a:off x="262646" y="4630378"/>
            <a:ext cx="2490282" cy="321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9498C-285B-244E-0057-0A3147801EAF}"/>
              </a:ext>
            </a:extLst>
          </p:cNvPr>
          <p:cNvSpPr/>
          <p:nvPr/>
        </p:nvSpPr>
        <p:spPr>
          <a:xfrm>
            <a:off x="5829864" y="3706236"/>
            <a:ext cx="493115" cy="214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18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1279E-06B3-05F9-589E-08AB5D65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9929" r="63091" b="48369"/>
          <a:stretch/>
        </p:blipFill>
        <p:spPr>
          <a:xfrm>
            <a:off x="136186" y="165369"/>
            <a:ext cx="2911623" cy="20914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46427-D117-0F00-80EF-03198E2B6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5" t="29503" r="62736" b="41844"/>
          <a:stretch/>
        </p:blipFill>
        <p:spPr>
          <a:xfrm>
            <a:off x="136186" y="2446506"/>
            <a:ext cx="2911623" cy="2722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56A28-0964-8614-7306-5D4F1DB54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14" t="29504" r="62648" b="41702"/>
          <a:stretch/>
        </p:blipFill>
        <p:spPr>
          <a:xfrm>
            <a:off x="3180945" y="2441642"/>
            <a:ext cx="2910692" cy="2722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265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1CDB9-1690-4159-5A15-A373ACE90756}"/>
              </a:ext>
            </a:extLst>
          </p:cNvPr>
          <p:cNvSpPr txBox="1"/>
          <p:nvPr/>
        </p:nvSpPr>
        <p:spPr>
          <a:xfrm>
            <a:off x="5622953" y="2859932"/>
            <a:ext cx="9460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CASE 05</a:t>
            </a:r>
          </a:p>
        </p:txBody>
      </p:sp>
    </p:spTree>
    <p:extLst>
      <p:ext uri="{BB962C8B-B14F-4D97-AF65-F5344CB8AC3E}">
        <p14:creationId xmlns:p14="http://schemas.microsoft.com/office/powerpoint/2010/main" val="408981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87955-C24D-C7FD-7A4C-DB1038C98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0" t="30638" r="20183" b="11631"/>
          <a:stretch/>
        </p:blipFill>
        <p:spPr>
          <a:xfrm>
            <a:off x="223736" y="291829"/>
            <a:ext cx="7733490" cy="50930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1BE36E-7E4C-B6A6-EE80-DC05FEBBBEB4}"/>
              </a:ext>
            </a:extLst>
          </p:cNvPr>
          <p:cNvSpPr/>
          <p:nvPr/>
        </p:nvSpPr>
        <p:spPr>
          <a:xfrm>
            <a:off x="885218" y="2266545"/>
            <a:ext cx="56420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A842E-F4A0-B0C4-1886-AB1EE88EDCFF}"/>
              </a:ext>
            </a:extLst>
          </p:cNvPr>
          <p:cNvSpPr/>
          <p:nvPr/>
        </p:nvSpPr>
        <p:spPr>
          <a:xfrm>
            <a:off x="2273024" y="2733287"/>
            <a:ext cx="869010" cy="204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EEC52-8D3E-C1D2-5A59-AEBA7AF80B46}"/>
              </a:ext>
            </a:extLst>
          </p:cNvPr>
          <p:cNvSpPr/>
          <p:nvPr/>
        </p:nvSpPr>
        <p:spPr>
          <a:xfrm>
            <a:off x="3507011" y="3078801"/>
            <a:ext cx="1308178" cy="26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2AA82-CAF0-B689-6672-6B128D169A64}"/>
              </a:ext>
            </a:extLst>
          </p:cNvPr>
          <p:cNvSpPr/>
          <p:nvPr/>
        </p:nvSpPr>
        <p:spPr>
          <a:xfrm>
            <a:off x="2889116" y="3482504"/>
            <a:ext cx="291829" cy="223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735B3-E8A5-BFBC-1F3D-01BCA9E0F11C}"/>
              </a:ext>
            </a:extLst>
          </p:cNvPr>
          <p:cNvSpPr/>
          <p:nvPr/>
        </p:nvSpPr>
        <p:spPr>
          <a:xfrm>
            <a:off x="213456" y="4338538"/>
            <a:ext cx="2364375" cy="3210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CF5618-C359-C49F-7872-1AA984B546D1}"/>
              </a:ext>
            </a:extLst>
          </p:cNvPr>
          <p:cNvSpPr/>
          <p:nvPr/>
        </p:nvSpPr>
        <p:spPr>
          <a:xfrm>
            <a:off x="5450482" y="3482499"/>
            <a:ext cx="2409468" cy="223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FA1521-479A-5AE3-2705-969A7E95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6" t="30071" r="70272" b="44965"/>
          <a:stretch/>
        </p:blipFill>
        <p:spPr>
          <a:xfrm>
            <a:off x="8147107" y="291828"/>
            <a:ext cx="2021732" cy="26459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F519CB-FFC0-C75F-EC22-817F299E7FF8}"/>
              </a:ext>
            </a:extLst>
          </p:cNvPr>
          <p:cNvSpPr txBox="1"/>
          <p:nvPr/>
        </p:nvSpPr>
        <p:spPr>
          <a:xfrm>
            <a:off x="8052861" y="3078801"/>
            <a:ext cx="268624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folders in source will get in sink</a:t>
            </a:r>
          </a:p>
        </p:txBody>
      </p:sp>
    </p:spTree>
    <p:extLst>
      <p:ext uri="{BB962C8B-B14F-4D97-AF65-F5344CB8AC3E}">
        <p14:creationId xmlns:p14="http://schemas.microsoft.com/office/powerpoint/2010/main" val="364919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747B9-3822-02C5-9F3D-76F12F7A1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4"/>
          <a:stretch/>
        </p:blipFill>
        <p:spPr>
          <a:xfrm>
            <a:off x="120769" y="125116"/>
            <a:ext cx="7487729" cy="6646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B8B828-7178-D2E5-87D1-C72B0CCA1CDD}"/>
              </a:ext>
            </a:extLst>
          </p:cNvPr>
          <p:cNvSpPr/>
          <p:nvPr/>
        </p:nvSpPr>
        <p:spPr>
          <a:xfrm>
            <a:off x="149954" y="398834"/>
            <a:ext cx="7427894" cy="15758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62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6DEE3-6A93-E85C-1BFE-A997979FA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5" t="29787" r="53955" b="47234"/>
          <a:stretch/>
        </p:blipFill>
        <p:spPr>
          <a:xfrm>
            <a:off x="126459" y="175097"/>
            <a:ext cx="4328809" cy="22258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3F75A-EAC5-C8C4-4D30-2BEC72F1E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1" t="29504" r="53901" b="44823"/>
          <a:stretch/>
        </p:blipFill>
        <p:spPr>
          <a:xfrm>
            <a:off x="126458" y="2521267"/>
            <a:ext cx="4328809" cy="25059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AD578-197C-496F-9CFF-1ACC4DF0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15" t="29530" r="62293" b="38014"/>
          <a:stretch/>
        </p:blipFill>
        <p:spPr>
          <a:xfrm>
            <a:off x="4610911" y="175096"/>
            <a:ext cx="3142772" cy="3253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5DA730-0C57-6DE8-A703-78E6ED090CF4}"/>
              </a:ext>
            </a:extLst>
          </p:cNvPr>
          <p:cNvSpPr/>
          <p:nvPr/>
        </p:nvSpPr>
        <p:spPr>
          <a:xfrm>
            <a:off x="126458" y="1420239"/>
            <a:ext cx="1215959" cy="3404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97A4FB-43D3-D72F-FEC2-68C02C1F3ABE}"/>
              </a:ext>
            </a:extLst>
          </p:cNvPr>
          <p:cNvSpPr/>
          <p:nvPr/>
        </p:nvSpPr>
        <p:spPr>
          <a:xfrm>
            <a:off x="734437" y="3164735"/>
            <a:ext cx="821989" cy="2642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BE89E-EA37-0CC2-6C0A-0E95C2096438}"/>
              </a:ext>
            </a:extLst>
          </p:cNvPr>
          <p:cNvSpPr/>
          <p:nvPr/>
        </p:nvSpPr>
        <p:spPr>
          <a:xfrm>
            <a:off x="5293467" y="846310"/>
            <a:ext cx="1506167" cy="233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43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3ACE0-C89F-2A9D-1660-F1A32BA5B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5" t="606" r="335" b="72171"/>
          <a:stretch/>
        </p:blipFill>
        <p:spPr>
          <a:xfrm>
            <a:off x="1167318" y="2538919"/>
            <a:ext cx="9857363" cy="2412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8837FF-2994-AF13-1EFA-F3DED01A5F96}"/>
              </a:ext>
            </a:extLst>
          </p:cNvPr>
          <p:cNvSpPr txBox="1"/>
          <p:nvPr/>
        </p:nvSpPr>
        <p:spPr>
          <a:xfrm>
            <a:off x="5622952" y="1391056"/>
            <a:ext cx="9460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CASE 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9897F-136F-C341-4CE2-84926045B127}"/>
              </a:ext>
            </a:extLst>
          </p:cNvPr>
          <p:cNvSpPr/>
          <p:nvPr/>
        </p:nvSpPr>
        <p:spPr>
          <a:xfrm>
            <a:off x="1157590" y="2850205"/>
            <a:ext cx="4630367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5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3FA-4094-05D3-E3F5-D7E3F043A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1" t="30566" r="19943" b="11446"/>
          <a:stretch/>
        </p:blipFill>
        <p:spPr>
          <a:xfrm>
            <a:off x="203729" y="213641"/>
            <a:ext cx="8085175" cy="5301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28904-F865-F7E2-3389-30A9F64AB860}"/>
              </a:ext>
            </a:extLst>
          </p:cNvPr>
          <p:cNvSpPr/>
          <p:nvPr/>
        </p:nvSpPr>
        <p:spPr>
          <a:xfrm>
            <a:off x="924128" y="2276273"/>
            <a:ext cx="56420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6BB5C-7C93-585F-881E-A24D0273E90D}"/>
              </a:ext>
            </a:extLst>
          </p:cNvPr>
          <p:cNvSpPr/>
          <p:nvPr/>
        </p:nvSpPr>
        <p:spPr>
          <a:xfrm>
            <a:off x="2389760" y="2743017"/>
            <a:ext cx="820367" cy="243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EB57A-D1CD-7A63-ED5C-B614F28D54C2}"/>
              </a:ext>
            </a:extLst>
          </p:cNvPr>
          <p:cNvSpPr/>
          <p:nvPr/>
        </p:nvSpPr>
        <p:spPr>
          <a:xfrm>
            <a:off x="3672384" y="3107986"/>
            <a:ext cx="1308178" cy="26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5F4FE0-26CA-775D-12FD-AA1F28E99EC0}"/>
              </a:ext>
            </a:extLst>
          </p:cNvPr>
          <p:cNvSpPr/>
          <p:nvPr/>
        </p:nvSpPr>
        <p:spPr>
          <a:xfrm>
            <a:off x="3001173" y="3540868"/>
            <a:ext cx="564204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A8DD3-E41E-F1EB-2B95-EBFE2DA4B9C8}"/>
              </a:ext>
            </a:extLst>
          </p:cNvPr>
          <p:cNvSpPr/>
          <p:nvPr/>
        </p:nvSpPr>
        <p:spPr>
          <a:xfrm>
            <a:off x="194000" y="4422844"/>
            <a:ext cx="2481105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30C7B7-A639-9577-2A6C-680C9E487398}"/>
              </a:ext>
            </a:extLst>
          </p:cNvPr>
          <p:cNvSpPr/>
          <p:nvPr/>
        </p:nvSpPr>
        <p:spPr>
          <a:xfrm>
            <a:off x="5654766" y="3540868"/>
            <a:ext cx="2526196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65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615F4-A4C0-923D-B102-320A9FB8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4" t="30213" r="26655" b="21702"/>
          <a:stretch/>
        </p:blipFill>
        <p:spPr>
          <a:xfrm>
            <a:off x="155641" y="238327"/>
            <a:ext cx="7567991" cy="47422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B8DAA-2B4B-5F48-D29F-EB996A328F7A}"/>
              </a:ext>
            </a:extLst>
          </p:cNvPr>
          <p:cNvSpPr/>
          <p:nvPr/>
        </p:nvSpPr>
        <p:spPr>
          <a:xfrm>
            <a:off x="1488332" y="2470826"/>
            <a:ext cx="564204" cy="328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19A4F-A0FE-8D74-DA41-F49C8000EF4C}"/>
              </a:ext>
            </a:extLst>
          </p:cNvPr>
          <p:cNvSpPr/>
          <p:nvPr/>
        </p:nvSpPr>
        <p:spPr>
          <a:xfrm>
            <a:off x="2422187" y="2996120"/>
            <a:ext cx="856034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56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A26FE-7DAF-C5B9-F217-9E1AC88C6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5" t="29855" r="53637" b="48406"/>
          <a:stretch/>
        </p:blipFill>
        <p:spPr>
          <a:xfrm>
            <a:off x="139147" y="354006"/>
            <a:ext cx="4160479" cy="19863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750AF-743C-CE93-6AA8-F2725B67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7" t="29710" r="46310" b="41884"/>
          <a:stretch/>
        </p:blipFill>
        <p:spPr>
          <a:xfrm>
            <a:off x="139146" y="2454965"/>
            <a:ext cx="4160479" cy="20851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3781E-A623-FD21-B25B-7E3255A129EB}"/>
              </a:ext>
            </a:extLst>
          </p:cNvPr>
          <p:cNvSpPr/>
          <p:nvPr/>
        </p:nvSpPr>
        <p:spPr>
          <a:xfrm>
            <a:off x="768485" y="943583"/>
            <a:ext cx="1186775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DF724-8198-4C5B-AAEC-82C5CD1E4940}"/>
              </a:ext>
            </a:extLst>
          </p:cNvPr>
          <p:cNvSpPr/>
          <p:nvPr/>
        </p:nvSpPr>
        <p:spPr>
          <a:xfrm>
            <a:off x="214009" y="2058455"/>
            <a:ext cx="1186775" cy="281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7EF1D7-2E48-651D-AC04-F6D1A968422E}"/>
              </a:ext>
            </a:extLst>
          </p:cNvPr>
          <p:cNvSpPr/>
          <p:nvPr/>
        </p:nvSpPr>
        <p:spPr>
          <a:xfrm>
            <a:off x="590145" y="2926667"/>
            <a:ext cx="1452663" cy="1667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F74E6-23A3-20F2-0072-E24D2E4F4042}"/>
              </a:ext>
            </a:extLst>
          </p:cNvPr>
          <p:cNvSpPr/>
          <p:nvPr/>
        </p:nvSpPr>
        <p:spPr>
          <a:xfrm>
            <a:off x="119691" y="3790545"/>
            <a:ext cx="960080" cy="74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F56E27-BFD3-BC92-7FD2-AFD0756BD0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" t="2746"/>
          <a:stretch/>
        </p:blipFill>
        <p:spPr>
          <a:xfrm>
            <a:off x="8005864" y="369277"/>
            <a:ext cx="1334408" cy="19863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405791-76BB-A346-C3E2-36184AFA8B4E}"/>
              </a:ext>
            </a:extLst>
          </p:cNvPr>
          <p:cNvSpPr/>
          <p:nvPr/>
        </p:nvSpPr>
        <p:spPr>
          <a:xfrm>
            <a:off x="7986408" y="354006"/>
            <a:ext cx="1352145" cy="663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6C71D1-178A-13CA-0363-1B1147048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15" t="29530" r="62293" b="38014"/>
          <a:stretch/>
        </p:blipFill>
        <p:spPr>
          <a:xfrm>
            <a:off x="4524614" y="354006"/>
            <a:ext cx="3142772" cy="3253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DE3286-DA32-DE0C-54BC-7511415ED449}"/>
              </a:ext>
            </a:extLst>
          </p:cNvPr>
          <p:cNvSpPr/>
          <p:nvPr/>
        </p:nvSpPr>
        <p:spPr>
          <a:xfrm>
            <a:off x="5207170" y="1025220"/>
            <a:ext cx="1506167" cy="233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D70FB-C2C5-1972-F6B1-5C4948F77ED6}"/>
              </a:ext>
            </a:extLst>
          </p:cNvPr>
          <p:cNvSpPr/>
          <p:nvPr/>
        </p:nvSpPr>
        <p:spPr>
          <a:xfrm>
            <a:off x="4511641" y="2595060"/>
            <a:ext cx="1422231" cy="233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7A3977-DB67-22B0-475F-BF7A5253F707}"/>
              </a:ext>
            </a:extLst>
          </p:cNvPr>
          <p:cNvCxnSpPr>
            <a:stCxn id="15" idx="3"/>
          </p:cNvCxnSpPr>
          <p:nvPr/>
        </p:nvCxnSpPr>
        <p:spPr>
          <a:xfrm>
            <a:off x="5933872" y="2711790"/>
            <a:ext cx="661481" cy="115981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7D7A99-2CC2-699E-B6FB-507A24A0B66E}"/>
              </a:ext>
            </a:extLst>
          </p:cNvPr>
          <p:cNvSpPr txBox="1"/>
          <p:nvPr/>
        </p:nvSpPr>
        <p:spPr>
          <a:xfrm>
            <a:off x="4524614" y="3871609"/>
            <a:ext cx="469720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Subfolder1 not moving to sink because Recursively unchecked.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0035BD-D8C7-EF26-9136-8BB93232ED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80" t="76368" r="58116" b="11692"/>
          <a:stretch/>
        </p:blipFill>
        <p:spPr>
          <a:xfrm>
            <a:off x="4524614" y="4277599"/>
            <a:ext cx="3918852" cy="15551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94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847D7-C9F8-578A-D11A-B9A52C926D90}"/>
              </a:ext>
            </a:extLst>
          </p:cNvPr>
          <p:cNvSpPr txBox="1"/>
          <p:nvPr/>
        </p:nvSpPr>
        <p:spPr>
          <a:xfrm>
            <a:off x="5622952" y="1391056"/>
            <a:ext cx="9460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CASE 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F0B2F-0710-FBEF-D8CB-CCFC2F38C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5" t="510" r="619" b="95751"/>
          <a:stretch/>
        </p:blipFill>
        <p:spPr>
          <a:xfrm>
            <a:off x="1038322" y="2653748"/>
            <a:ext cx="10237306" cy="345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46BD0C-0DF2-14B1-830A-0FBD76B86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5" t="28489" r="619" b="48195"/>
          <a:stretch/>
        </p:blipFill>
        <p:spPr>
          <a:xfrm>
            <a:off x="1038322" y="2999135"/>
            <a:ext cx="10237306" cy="2153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529725-EAB4-AF05-3E1B-D287D4F439D3}"/>
              </a:ext>
            </a:extLst>
          </p:cNvPr>
          <p:cNvSpPr/>
          <p:nvPr/>
        </p:nvSpPr>
        <p:spPr>
          <a:xfrm>
            <a:off x="1038322" y="2653748"/>
            <a:ext cx="10237306" cy="24993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938CF-A2B5-23A5-AE6F-ED92948901B6}"/>
              </a:ext>
            </a:extLst>
          </p:cNvPr>
          <p:cNvSpPr/>
          <p:nvPr/>
        </p:nvSpPr>
        <p:spPr>
          <a:xfrm>
            <a:off x="1031130" y="2976665"/>
            <a:ext cx="4854104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3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533FC-F3D4-D217-DA49-C88EB5560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8" t="30780" r="20183" b="11773"/>
          <a:stretch/>
        </p:blipFill>
        <p:spPr>
          <a:xfrm>
            <a:off x="184826" y="165369"/>
            <a:ext cx="7996136" cy="52486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42F7B-42AC-23AC-ADF6-74E5155439C3}"/>
              </a:ext>
            </a:extLst>
          </p:cNvPr>
          <p:cNvSpPr/>
          <p:nvPr/>
        </p:nvSpPr>
        <p:spPr>
          <a:xfrm>
            <a:off x="856034" y="2198451"/>
            <a:ext cx="56420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1E1BC-0C03-FC23-9239-A91DAE6AD70C}"/>
              </a:ext>
            </a:extLst>
          </p:cNvPr>
          <p:cNvSpPr/>
          <p:nvPr/>
        </p:nvSpPr>
        <p:spPr>
          <a:xfrm>
            <a:off x="2302208" y="2674921"/>
            <a:ext cx="820367" cy="243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5DF79-8166-8671-5BAC-C5CCA43EAC53}"/>
              </a:ext>
            </a:extLst>
          </p:cNvPr>
          <p:cNvSpPr/>
          <p:nvPr/>
        </p:nvSpPr>
        <p:spPr>
          <a:xfrm>
            <a:off x="3584832" y="3039891"/>
            <a:ext cx="1308178" cy="267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214FC9-26D1-9709-82C4-AE90DBF3ECC4}"/>
              </a:ext>
            </a:extLst>
          </p:cNvPr>
          <p:cNvSpPr/>
          <p:nvPr/>
        </p:nvSpPr>
        <p:spPr>
          <a:xfrm>
            <a:off x="2942805" y="3472772"/>
            <a:ext cx="564204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44AEA-90E9-F86F-A539-7CCC1E412839}"/>
              </a:ext>
            </a:extLst>
          </p:cNvPr>
          <p:cNvSpPr/>
          <p:nvPr/>
        </p:nvSpPr>
        <p:spPr>
          <a:xfrm>
            <a:off x="174544" y="4354748"/>
            <a:ext cx="2481105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14B84-76B2-3A92-95BC-5A227D089720}"/>
              </a:ext>
            </a:extLst>
          </p:cNvPr>
          <p:cNvSpPr/>
          <p:nvPr/>
        </p:nvSpPr>
        <p:spPr>
          <a:xfrm>
            <a:off x="5615854" y="3472772"/>
            <a:ext cx="2526196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73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27</Words>
  <Application>Microsoft Office PowerPoint</Application>
  <PresentationFormat>Widescreen</PresentationFormat>
  <Paragraphs>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2023-03-02T14:42:38Z</dcterms:created>
  <dcterms:modified xsi:type="dcterms:W3CDTF">2023-03-02T17:35:41Z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2023-03-02T14:42:39Z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c74bfd43-6272-472c-bcbe-54a20ddf702f</vt:lpwstr>
  </property>
  <property fmtid="{D5CDD505-2E9C-101B-9397-08002B2CF9AE}" pid="8" name="MSIP_Label_19540963-e559-4020-8a90-fe8a502c2801_ContentBits">
    <vt:lpwstr>0</vt:lpwstr>
  </property>
</Properties>
</file>